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.wav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3" Type="http://schemas.openxmlformats.org/officeDocument/2006/relationships/slide" Target="slide5.xml"/><Relationship Id="rId7" Type="http://schemas.openxmlformats.org/officeDocument/2006/relationships/slide" Target="slide1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5" Type="http://schemas.openxmlformats.org/officeDocument/2006/relationships/slide" Target="slide12.xml"/><Relationship Id="rId10" Type="http://schemas.openxmlformats.org/officeDocument/2006/relationships/slide" Target="slide15.xml"/><Relationship Id="rId4" Type="http://schemas.openxmlformats.org/officeDocument/2006/relationships/slide" Target="slide10.xml"/><Relationship Id="rId9" Type="http://schemas.openxmlformats.org/officeDocument/2006/relationships/slide" Target="slide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285784" y="1357298"/>
            <a:ext cx="9429784" cy="2486028"/>
          </a:xfrm>
        </p:spPr>
        <p:txBody>
          <a:bodyPr>
            <a:noAutofit/>
          </a:bodyPr>
          <a:lstStyle/>
          <a:p>
            <a:r>
              <a:rPr lang="ru-RU" sz="6500" dirty="0" err="1" smtClean="0">
                <a:latin typeface="+mn-lt"/>
              </a:rPr>
              <a:t>Валеологический</a:t>
            </a:r>
            <a:r>
              <a:rPr lang="ru-RU" sz="6500" dirty="0" smtClean="0">
                <a:latin typeface="+mn-lt"/>
              </a:rPr>
              <a:t> светофор.</a:t>
            </a:r>
            <a:endParaRPr lang="ru-RU" sz="6500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857760"/>
            <a:ext cx="6400800" cy="1752600"/>
          </a:xfrm>
        </p:spPr>
        <p:txBody>
          <a:bodyPr/>
          <a:lstStyle/>
          <a:p>
            <a:pPr algn="l"/>
            <a:endParaRPr lang="ru-RU" dirty="0" smtClean="0"/>
          </a:p>
          <a:p>
            <a:pPr algn="l"/>
            <a:r>
              <a:rPr lang="ru-RU" sz="2000" i="1" dirty="0" smtClean="0"/>
              <a:t>Разработала </a:t>
            </a:r>
            <a:r>
              <a:rPr lang="ru-RU" sz="2000" i="1" dirty="0" err="1" smtClean="0"/>
              <a:t>Ольхович</a:t>
            </a:r>
            <a:r>
              <a:rPr lang="ru-RU" sz="2000" i="1" dirty="0" smtClean="0"/>
              <a:t> Ж.В.</a:t>
            </a:r>
          </a:p>
          <a:p>
            <a:pPr algn="l"/>
            <a:r>
              <a:rPr lang="ru-RU" sz="2000" i="1" dirty="0" smtClean="0"/>
              <a:t>у</a:t>
            </a:r>
            <a:r>
              <a:rPr lang="ru-RU" sz="2000" i="1" dirty="0" smtClean="0"/>
              <a:t>читель </a:t>
            </a:r>
            <a:r>
              <a:rPr lang="ru-RU" sz="2000" i="1" dirty="0" err="1" smtClean="0"/>
              <a:t>нач</a:t>
            </a:r>
            <a:r>
              <a:rPr lang="ru-RU" sz="2000" i="1" dirty="0" smtClean="0"/>
              <a:t>. классов</a:t>
            </a:r>
          </a:p>
          <a:p>
            <a:pPr algn="l"/>
            <a:r>
              <a:rPr lang="ru-RU" sz="2000" i="1" dirty="0" smtClean="0"/>
              <a:t>МОУ СОШ №17</a:t>
            </a:r>
            <a:endParaRPr lang="ru-RU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857232"/>
            <a:ext cx="9130961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Ночью прошёл дождь с сильным</a:t>
            </a:r>
          </a:p>
          <a:p>
            <a:r>
              <a:rPr lang="ru-RU" sz="4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ветром. Ветер повредил линии </a:t>
            </a:r>
          </a:p>
          <a:p>
            <a:r>
              <a:rPr lang="ru-RU" sz="4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электропередач. Ребята из лагеря </a:t>
            </a:r>
          </a:p>
          <a:p>
            <a:r>
              <a:rPr lang="ru-RU" sz="4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вышли на зарядку во двор школы.</a:t>
            </a:r>
          </a:p>
          <a:p>
            <a:r>
              <a:rPr lang="ru-RU" sz="4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Два мальчика разулись и стали бегать</a:t>
            </a:r>
          </a:p>
          <a:p>
            <a:r>
              <a:rPr lang="ru-RU" sz="4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д</a:t>
            </a:r>
            <a:r>
              <a:rPr lang="ru-RU" sz="4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руг за другом, пока не увидели</a:t>
            </a:r>
          </a:p>
          <a:p>
            <a:r>
              <a:rPr lang="ru-RU" sz="4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оборванный электропровод, </a:t>
            </a:r>
          </a:p>
          <a:p>
            <a:r>
              <a:rPr lang="ru-RU" sz="4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лежащий в углу двора.</a:t>
            </a:r>
            <a:endParaRPr lang="ru-RU" sz="40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Управляющая кнопка: далее 2">
            <a:hlinkClick r:id="rId2" action="ppaction://hlinksldjump" highlightClick="1"/>
          </p:cNvPr>
          <p:cNvSpPr/>
          <p:nvPr/>
        </p:nvSpPr>
        <p:spPr>
          <a:xfrm>
            <a:off x="7143768" y="6215082"/>
            <a:ext cx="1785950" cy="64291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71480"/>
            <a:ext cx="9193927" cy="6247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Родители разожгли в доме камин и </a:t>
            </a:r>
          </a:p>
          <a:p>
            <a:r>
              <a:rPr lang="ru-RU" sz="4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занялись работой во дворе. Дети </a:t>
            </a:r>
          </a:p>
          <a:p>
            <a:r>
              <a:rPr lang="ru-RU" sz="4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достали горячие угольки и стали на</a:t>
            </a:r>
          </a:p>
          <a:p>
            <a:r>
              <a:rPr lang="ru-RU" sz="4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них дуть. Появился огонь, загорелась</a:t>
            </a:r>
          </a:p>
          <a:p>
            <a:r>
              <a:rPr lang="ru-RU" sz="4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штора. Дети испугались и спрятались</a:t>
            </a:r>
          </a:p>
          <a:p>
            <a:r>
              <a:rPr lang="ru-RU" sz="4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под стол. Комната стала наполняться</a:t>
            </a:r>
          </a:p>
          <a:p>
            <a:r>
              <a:rPr lang="ru-RU" sz="4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дымом.  Старший мальчик взял за </a:t>
            </a:r>
          </a:p>
          <a:p>
            <a:r>
              <a:rPr lang="ru-RU" sz="4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руку сестру и побежал на улицу</a:t>
            </a:r>
          </a:p>
          <a:p>
            <a:r>
              <a:rPr lang="ru-RU" sz="4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к родителям.</a:t>
            </a:r>
          </a:p>
          <a:p>
            <a:endParaRPr lang="ru-RU" sz="40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Управляющая кнопка: далее 2">
            <a:hlinkClick r:id="rId2" action="ppaction://hlinksldjump" highlightClick="1"/>
          </p:cNvPr>
          <p:cNvSpPr/>
          <p:nvPr/>
        </p:nvSpPr>
        <p:spPr>
          <a:xfrm>
            <a:off x="7215206" y="6357958"/>
            <a:ext cx="1428760" cy="35719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500042"/>
            <a:ext cx="9057095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Стояли </a:t>
            </a:r>
            <a:r>
              <a:rPr lang="ru-RU" sz="4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</a:t>
            </a:r>
            <a:r>
              <a:rPr lang="ru-RU" sz="4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чень жаркие дни. Родители</a:t>
            </a:r>
          </a:p>
          <a:p>
            <a:r>
              <a:rPr lang="ru-RU" sz="4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вместе с детьми на целый день </a:t>
            </a:r>
          </a:p>
          <a:p>
            <a:r>
              <a:rPr lang="ru-RU" sz="4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</a:t>
            </a:r>
            <a:r>
              <a:rPr lang="ru-RU" sz="4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ыехали за город к озеру.   Оля</a:t>
            </a:r>
          </a:p>
          <a:p>
            <a:r>
              <a:rPr lang="ru-RU" sz="4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не умела плавать и возилась  в воде</a:t>
            </a:r>
          </a:p>
          <a:p>
            <a:r>
              <a:rPr lang="ru-RU" sz="4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у самого берега, а Петя плавал на</a:t>
            </a:r>
          </a:p>
          <a:p>
            <a:r>
              <a:rPr lang="ru-RU" sz="4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глубине. Неожиданно Петя</a:t>
            </a:r>
          </a:p>
          <a:p>
            <a:r>
              <a:rPr lang="ru-RU" sz="4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почувствовал, что одна нога онемела,</a:t>
            </a:r>
          </a:p>
          <a:p>
            <a:r>
              <a:rPr lang="ru-RU" sz="4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Он испугался и поплыл к берегу.</a:t>
            </a:r>
          </a:p>
          <a:p>
            <a:r>
              <a:rPr lang="ru-RU" sz="4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endParaRPr lang="ru-RU" sz="40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Управляющая кнопка: далее 2">
            <a:hlinkClick r:id="rId2" action="ppaction://hlinksldjump" highlightClick="1"/>
          </p:cNvPr>
          <p:cNvSpPr/>
          <p:nvPr/>
        </p:nvSpPr>
        <p:spPr>
          <a:xfrm>
            <a:off x="6858016" y="6286520"/>
            <a:ext cx="1857388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20" y="428604"/>
            <a:ext cx="8560677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Катя простудилась и к ней пришли</a:t>
            </a:r>
          </a:p>
          <a:p>
            <a:r>
              <a:rPr lang="ru-RU" sz="4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одноклассницы, чтобы проведать.</a:t>
            </a:r>
          </a:p>
          <a:p>
            <a:r>
              <a:rPr lang="ru-RU" sz="4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 комнате было душно и жарко. </a:t>
            </a:r>
          </a:p>
          <a:p>
            <a:r>
              <a:rPr lang="ru-RU" sz="4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Через два часа, когда подружки</a:t>
            </a:r>
          </a:p>
          <a:p>
            <a:r>
              <a:rPr lang="ru-RU" sz="4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вышли на улицу, они сильно </a:t>
            </a:r>
          </a:p>
          <a:p>
            <a:r>
              <a:rPr lang="ru-RU" sz="4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вспотели, у них кружилась голова.</a:t>
            </a:r>
          </a:p>
          <a:p>
            <a:r>
              <a:rPr lang="ru-RU" sz="4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«Наверное, заразились», - подумали</a:t>
            </a:r>
          </a:p>
          <a:p>
            <a:r>
              <a:rPr lang="ru-RU" sz="4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они.</a:t>
            </a:r>
            <a:endParaRPr lang="ru-RU" sz="40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7000892" y="6286520"/>
            <a:ext cx="1714512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000108"/>
            <a:ext cx="8873327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Федя позвал Игоря:</a:t>
            </a:r>
          </a:p>
          <a:p>
            <a:r>
              <a:rPr lang="ru-RU" sz="4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4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-Иди сюда! Смотри, что у меня есть, - </a:t>
            </a:r>
          </a:p>
          <a:p>
            <a:r>
              <a:rPr lang="ru-RU" sz="4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</a:t>
            </a:r>
            <a:r>
              <a:rPr lang="ru-RU" sz="4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 показал Игорю пистоны. Мальчики</a:t>
            </a:r>
          </a:p>
          <a:p>
            <a:r>
              <a:rPr lang="ru-RU" sz="4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отошли к окну. Бах! Бах!- прогремели</a:t>
            </a:r>
          </a:p>
          <a:p>
            <a:r>
              <a:rPr lang="ru-RU" sz="4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</a:t>
            </a:r>
            <a:r>
              <a:rPr lang="ru-RU" sz="4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зрывы. Дети, бегавшие вокруг,</a:t>
            </a:r>
          </a:p>
          <a:p>
            <a:r>
              <a:rPr lang="ru-RU" sz="40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испугались. Малыши заплакали.</a:t>
            </a:r>
            <a:endParaRPr lang="ru-RU" sz="4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Управляющая кнопка: далее 2">
            <a:hlinkClick r:id="rId2" action="ppaction://hlinksldjump" highlightClick="1"/>
          </p:cNvPr>
          <p:cNvSpPr/>
          <p:nvPr/>
        </p:nvSpPr>
        <p:spPr>
          <a:xfrm>
            <a:off x="7143768" y="6286520"/>
            <a:ext cx="2000232" cy="4286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928670"/>
            <a:ext cx="9147056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       Однажды рядом с автострадой, </a:t>
            </a:r>
          </a:p>
          <a:p>
            <a:r>
              <a:rPr lang="ru-RU" sz="4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ведущей в город, люди обнаружили</a:t>
            </a:r>
          </a:p>
          <a:p>
            <a:r>
              <a:rPr lang="ru-RU" sz="4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заросли малины. Каждый день ходили</a:t>
            </a:r>
          </a:p>
          <a:p>
            <a:r>
              <a:rPr lang="ru-RU" sz="4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смотреть, не покраснели ли ягоды</a:t>
            </a:r>
            <a:endParaRPr lang="ru-RU" sz="40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r>
              <a:rPr lang="ru-RU" sz="4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и</a:t>
            </a:r>
            <a:r>
              <a:rPr lang="ru-RU" sz="4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наконец, дождались: собрали</a:t>
            </a:r>
          </a:p>
          <a:p>
            <a:r>
              <a:rPr lang="ru-RU" sz="4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целую банку ягод и с аппетитом их </a:t>
            </a:r>
          </a:p>
          <a:p>
            <a:r>
              <a:rPr lang="ru-RU" sz="4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</a:t>
            </a:r>
            <a:r>
              <a:rPr lang="ru-RU" sz="4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ъели.</a:t>
            </a:r>
            <a:endParaRPr lang="ru-RU" sz="40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Управляющая кнопка: далее 3">
            <a:hlinkClick r:id="rId2" action="ppaction://hlinksldjump" highlightClick="1"/>
          </p:cNvPr>
          <p:cNvSpPr/>
          <p:nvPr/>
        </p:nvSpPr>
        <p:spPr>
          <a:xfrm>
            <a:off x="7358082" y="6286520"/>
            <a:ext cx="1500198" cy="5714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1214422"/>
            <a:ext cx="814393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Ребята завтракают в столовой. Витя взял кусочек хлеба, скатал шарик.  Оглянувшись, чтобы никто не заметил, он стрельнул </a:t>
            </a:r>
          </a:p>
          <a:p>
            <a:r>
              <a:rPr lang="ru-RU" sz="4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и</a:t>
            </a:r>
            <a:r>
              <a:rPr lang="ru-RU" sz="4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попал прямо в глаз. Петя схватился за глаз и вскрикнул.</a:t>
            </a:r>
            <a:endParaRPr lang="ru-RU" sz="40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Управляющая кнопка: далее 2">
            <a:hlinkClick r:id="rId2" action="ppaction://hlinksldjump" highlightClick="1"/>
          </p:cNvPr>
          <p:cNvSpPr/>
          <p:nvPr/>
        </p:nvSpPr>
        <p:spPr>
          <a:xfrm>
            <a:off x="6572264" y="6143620"/>
            <a:ext cx="2286016" cy="7143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42844" y="1643050"/>
            <a:ext cx="2571768" cy="250033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3286116" y="1714488"/>
            <a:ext cx="2571768" cy="250033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6357950" y="1643050"/>
            <a:ext cx="2571768" cy="250033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настраиваемая 4">
            <a:hlinkClick r:id="rId2" action="ppaction://hlinksldjump" highlightClick="1"/>
          </p:cNvPr>
          <p:cNvSpPr/>
          <p:nvPr/>
        </p:nvSpPr>
        <p:spPr>
          <a:xfrm>
            <a:off x="571472" y="2071678"/>
            <a:ext cx="1571636" cy="1643074"/>
          </a:xfrm>
          <a:prstGeom prst="actionButtonBlank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настраиваемая 5">
            <a:hlinkClick r:id="rId3" action="ppaction://hlinksldjump" highlightClick="1"/>
          </p:cNvPr>
          <p:cNvSpPr/>
          <p:nvPr/>
        </p:nvSpPr>
        <p:spPr>
          <a:xfrm>
            <a:off x="3643306" y="2285992"/>
            <a:ext cx="1857388" cy="1428760"/>
          </a:xfrm>
          <a:prstGeom prst="actionButtonBlank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rId3" action="ppaction://hlinksldjump" highlightClick="1"/>
          </p:cNvPr>
          <p:cNvSpPr/>
          <p:nvPr/>
        </p:nvSpPr>
        <p:spPr>
          <a:xfrm>
            <a:off x="6715140" y="2071678"/>
            <a:ext cx="1857388" cy="1643074"/>
          </a:xfrm>
          <a:prstGeom prst="actionButtonBlank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в начало 8">
            <a:hlinkClick r:id="rId4" action="ppaction://hlinksldjump" highlightClick="1"/>
          </p:cNvPr>
          <p:cNvSpPr/>
          <p:nvPr/>
        </p:nvSpPr>
        <p:spPr>
          <a:xfrm>
            <a:off x="7072330" y="6357958"/>
            <a:ext cx="1643074" cy="500042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42844" y="1643050"/>
            <a:ext cx="2571768" cy="250033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3286116" y="1714488"/>
            <a:ext cx="2571768" cy="250033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6357950" y="1643050"/>
            <a:ext cx="2571768" cy="250033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настраиваемая 4">
            <a:hlinkClick r:id="rId2" action="ppaction://hlinksldjump" highlightClick="1"/>
          </p:cNvPr>
          <p:cNvSpPr/>
          <p:nvPr/>
        </p:nvSpPr>
        <p:spPr>
          <a:xfrm>
            <a:off x="571472" y="2071678"/>
            <a:ext cx="1571636" cy="1643074"/>
          </a:xfrm>
          <a:prstGeom prst="actionButtonBlank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настраиваемая 5">
            <a:hlinkClick r:id="rId2" action="ppaction://hlinksldjump" highlightClick="1"/>
          </p:cNvPr>
          <p:cNvSpPr/>
          <p:nvPr/>
        </p:nvSpPr>
        <p:spPr>
          <a:xfrm>
            <a:off x="3643306" y="2285992"/>
            <a:ext cx="1857388" cy="1428760"/>
          </a:xfrm>
          <a:prstGeom prst="actionButtonBlank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rId2" action="ppaction://hlinksldjump" highlightClick="1"/>
          </p:cNvPr>
          <p:cNvSpPr/>
          <p:nvPr/>
        </p:nvSpPr>
        <p:spPr>
          <a:xfrm>
            <a:off x="6715140" y="2071678"/>
            <a:ext cx="1857388" cy="1643074"/>
          </a:xfrm>
          <a:prstGeom prst="actionButtonBlank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в начало 8">
            <a:hlinkClick r:id="rId3" action="ppaction://hlinksldjump" highlightClick="1"/>
          </p:cNvPr>
          <p:cNvSpPr/>
          <p:nvPr/>
        </p:nvSpPr>
        <p:spPr>
          <a:xfrm>
            <a:off x="7072330" y="6357958"/>
            <a:ext cx="1643074" cy="500042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3" descr="lady_news_anchor_md_wht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571472" y="1071546"/>
            <a:ext cx="2643206" cy="2571768"/>
          </a:xfrm>
          <a:prstGeom prst="rect">
            <a:avLst/>
          </a:prstGeom>
          <a:noFill/>
          <a:ln/>
        </p:spPr>
      </p:pic>
      <p:sp>
        <p:nvSpPr>
          <p:cNvPr id="5" name="AutoShape 40">
            <a:hlinkClick r:id="rId4" action="ppaction://hlinksldjump" highlightClick="1">
              <a:snd r:embed="rId5" name="cashreg.wav" builtIn="1"/>
            </a:hlinkClick>
          </p:cNvPr>
          <p:cNvSpPr>
            <a:spLocks noChangeArrowheads="1"/>
          </p:cNvSpPr>
          <p:nvPr/>
        </p:nvSpPr>
        <p:spPr bwMode="auto">
          <a:xfrm>
            <a:off x="6572264" y="3429000"/>
            <a:ext cx="2571736" cy="2828937"/>
          </a:xfrm>
          <a:prstGeom prst="actionButtonHelp">
            <a:avLst/>
          </a:prstGeom>
          <a:solidFill>
            <a:schemeClr val="accent1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929058" y="2000240"/>
            <a:ext cx="42370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Задания учителя.</a:t>
            </a:r>
            <a:endParaRPr lang="ru-RU" sz="4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357290" y="5643578"/>
            <a:ext cx="51247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Узнай правила игры.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428604"/>
            <a:ext cx="8670322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000" b="1" dirty="0" smtClean="0"/>
              <a:t>1. Выберите задание.</a:t>
            </a:r>
            <a:endParaRPr lang="ru-RU" sz="7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71472" y="2143116"/>
            <a:ext cx="5923994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000" b="1" dirty="0" smtClean="0"/>
              <a:t>2</a:t>
            </a:r>
            <a:r>
              <a:rPr lang="ru-RU" sz="4000" b="1" dirty="0" smtClean="0"/>
              <a:t>. </a:t>
            </a:r>
            <a:r>
              <a:rPr lang="ru-RU" sz="7000" b="1" dirty="0" smtClean="0"/>
              <a:t>Прочитайте</a:t>
            </a:r>
            <a:r>
              <a:rPr lang="ru-RU" sz="4000" b="1" dirty="0" smtClean="0"/>
              <a:t>.</a:t>
            </a:r>
            <a:endParaRPr lang="ru-RU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42910" y="3929066"/>
            <a:ext cx="7852599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000" b="1" dirty="0" smtClean="0"/>
              <a:t>3. Выберите </a:t>
            </a:r>
          </a:p>
          <a:p>
            <a:r>
              <a:rPr lang="ru-RU" sz="7000" b="1" dirty="0" smtClean="0"/>
              <a:t>правильный</a:t>
            </a:r>
            <a:r>
              <a:rPr lang="ru-RU" sz="4000" b="1" dirty="0" smtClean="0"/>
              <a:t> </a:t>
            </a:r>
            <a:r>
              <a:rPr lang="ru-RU" sz="7000" b="1" dirty="0" smtClean="0"/>
              <a:t>ответ.</a:t>
            </a:r>
            <a:endParaRPr lang="ru-RU" sz="7000" b="1" dirty="0"/>
          </a:p>
        </p:txBody>
      </p:sp>
      <p:sp>
        <p:nvSpPr>
          <p:cNvPr id="5" name="Управляющая кнопка: далее 4">
            <a:hlinkClick r:id="rId2" action="ppaction://hlinksldjump" highlightClick="1"/>
          </p:cNvPr>
          <p:cNvSpPr/>
          <p:nvPr/>
        </p:nvSpPr>
        <p:spPr>
          <a:xfrm>
            <a:off x="6929454" y="6215082"/>
            <a:ext cx="1785950" cy="500066"/>
          </a:xfrm>
          <a:prstGeom prst="actionButtonForwardNex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500034" y="642918"/>
            <a:ext cx="1143008" cy="107157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500034" y="4786322"/>
            <a:ext cx="1143008" cy="107157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500034" y="2571744"/>
            <a:ext cx="1143008" cy="107157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071670" y="571480"/>
            <a:ext cx="564712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ru-RU" sz="4000" b="1" dirty="0" smtClean="0"/>
              <a:t>Поведение и поступки,</a:t>
            </a:r>
          </a:p>
          <a:p>
            <a:r>
              <a:rPr lang="ru-RU" sz="4000" b="1" dirty="0" smtClean="0"/>
              <a:t> опасные для здоровья.</a:t>
            </a:r>
            <a:endParaRPr lang="ru-RU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143108" y="2285992"/>
            <a:ext cx="560371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-Поведение, требующее</a:t>
            </a:r>
          </a:p>
          <a:p>
            <a:r>
              <a:rPr lang="ru-RU" sz="4000" b="1" dirty="0" smtClean="0"/>
              <a:t> осторожности и </a:t>
            </a:r>
          </a:p>
          <a:p>
            <a:r>
              <a:rPr lang="ru-RU" sz="4000" b="1" dirty="0" smtClean="0"/>
              <a:t>осмотрительности.</a:t>
            </a:r>
            <a:endParaRPr lang="ru-RU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071670" y="4786322"/>
            <a:ext cx="582569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ru-RU" sz="4000" b="1" dirty="0" smtClean="0"/>
              <a:t>Поведение и поступки, </a:t>
            </a:r>
          </a:p>
          <a:p>
            <a:pPr>
              <a:buFontTx/>
              <a:buChar char="-"/>
            </a:pPr>
            <a:r>
              <a:rPr lang="ru-RU" sz="4000" b="1" dirty="0" smtClean="0"/>
              <a:t>полезные для здоровья.</a:t>
            </a:r>
            <a:endParaRPr lang="ru-RU" sz="4000" b="1" dirty="0"/>
          </a:p>
        </p:txBody>
      </p:sp>
      <p:sp>
        <p:nvSpPr>
          <p:cNvPr id="8" name="Управляющая кнопка: в начало 7">
            <a:hlinkClick r:id="rId2" action="ppaction://hlinksldjump" highlightClick="1"/>
          </p:cNvPr>
          <p:cNvSpPr/>
          <p:nvPr/>
        </p:nvSpPr>
        <p:spPr>
          <a:xfrm>
            <a:off x="7715272" y="6357958"/>
            <a:ext cx="1214446" cy="35719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в начало 8">
            <a:hlinkClick r:id="" action="ppaction://hlinkshowjump?jump=firstslide" highlightClick="1"/>
          </p:cNvPr>
          <p:cNvSpPr/>
          <p:nvPr/>
        </p:nvSpPr>
        <p:spPr>
          <a:xfrm>
            <a:off x="214282" y="6143644"/>
            <a:ext cx="45719" cy="7143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357166"/>
            <a:ext cx="8532464" cy="6247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Петя с Костей остались дома одни </a:t>
            </a:r>
          </a:p>
          <a:p>
            <a:r>
              <a:rPr lang="ru-RU" sz="40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и решили поиграть в прятки. Костя</a:t>
            </a:r>
          </a:p>
          <a:p>
            <a:r>
              <a:rPr lang="ru-RU" sz="40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спрятался за шторой у окна. Когда </a:t>
            </a:r>
          </a:p>
          <a:p>
            <a:r>
              <a:rPr lang="ru-RU" sz="40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Петя приблизился к окну, Костя </a:t>
            </a:r>
          </a:p>
          <a:p>
            <a:r>
              <a:rPr lang="ru-RU" sz="40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быстро выскочил из-за шторы, </a:t>
            </a:r>
          </a:p>
          <a:p>
            <a:r>
              <a:rPr lang="ru-RU" sz="40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зацепился ногой за столик и </a:t>
            </a:r>
          </a:p>
          <a:p>
            <a:r>
              <a:rPr lang="ru-RU" sz="40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опрокинул на пол графин с водой.</a:t>
            </a:r>
          </a:p>
          <a:p>
            <a:r>
              <a:rPr lang="ru-RU" sz="40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Вода разлилась по всему полу, </a:t>
            </a:r>
          </a:p>
          <a:p>
            <a:r>
              <a:rPr lang="ru-RU" sz="40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но графин не разбился. Братья</a:t>
            </a:r>
          </a:p>
          <a:p>
            <a:r>
              <a:rPr lang="ru-RU" sz="4000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обрадовались и продолжили игру.</a:t>
            </a:r>
            <a:endParaRPr lang="ru-RU" sz="4000" b="1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Управляющая кнопка: далее 2">
            <a:hlinkClick r:id="rId2" action="ppaction://hlinksldjump" highlightClick="1"/>
          </p:cNvPr>
          <p:cNvSpPr/>
          <p:nvPr/>
        </p:nvSpPr>
        <p:spPr>
          <a:xfrm>
            <a:off x="7500958" y="6572272"/>
            <a:ext cx="1643042" cy="28572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42844" y="1643050"/>
            <a:ext cx="2571768" cy="250033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3286116" y="1714488"/>
            <a:ext cx="2571768" cy="250033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6357950" y="1643050"/>
            <a:ext cx="2571768" cy="250033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настраиваемая 4">
            <a:hlinkClick r:id="rId2" action="ppaction://hlinksldjump" highlightClick="1"/>
          </p:cNvPr>
          <p:cNvSpPr/>
          <p:nvPr/>
        </p:nvSpPr>
        <p:spPr>
          <a:xfrm>
            <a:off x="571472" y="2071678"/>
            <a:ext cx="1571636" cy="1643074"/>
          </a:xfrm>
          <a:prstGeom prst="actionButtonBlank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настраиваемая 5">
            <a:hlinkClick r:id="rId2" action="ppaction://hlinksldjump" highlightClick="1"/>
          </p:cNvPr>
          <p:cNvSpPr/>
          <p:nvPr/>
        </p:nvSpPr>
        <p:spPr>
          <a:xfrm>
            <a:off x="3643306" y="2285992"/>
            <a:ext cx="1857388" cy="1428760"/>
          </a:xfrm>
          <a:prstGeom prst="actionButtonBlank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Управляющая кнопка: настраиваемая 7">
            <a:hlinkClick r:id="rId3" action="ppaction://hlinksldjump" highlightClick="1"/>
          </p:cNvPr>
          <p:cNvSpPr/>
          <p:nvPr/>
        </p:nvSpPr>
        <p:spPr>
          <a:xfrm>
            <a:off x="6715140" y="2071678"/>
            <a:ext cx="1857388" cy="1643074"/>
          </a:xfrm>
          <a:prstGeom prst="actionButtonBlank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3" descr="lady_news_anchor_md_wh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3571876"/>
            <a:ext cx="2643206" cy="2571768"/>
          </a:xfrm>
          <a:prstGeom prst="rect">
            <a:avLst/>
          </a:prstGeom>
          <a:noFill/>
          <a:ln/>
        </p:spPr>
      </p:pic>
      <p:sp>
        <p:nvSpPr>
          <p:cNvPr id="5" name="Выноска-облако 4"/>
          <p:cNvSpPr/>
          <p:nvPr/>
        </p:nvSpPr>
        <p:spPr>
          <a:xfrm>
            <a:off x="2357390" y="142852"/>
            <a:ext cx="6786610" cy="321471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b="1" dirty="0" smtClean="0"/>
              <a:t>Будь внимательным. Подумай и исправь ошибку.</a:t>
            </a:r>
            <a:endParaRPr lang="ru-RU" sz="4000" b="1" dirty="0"/>
          </a:p>
        </p:txBody>
      </p:sp>
      <p:sp>
        <p:nvSpPr>
          <p:cNvPr id="6" name="Управляющая кнопка: возврат 5">
            <a:hlinkClick r:id="" action="ppaction://hlinkshowjump?jump=lastslideviewed" highlightClick="1"/>
          </p:cNvPr>
          <p:cNvSpPr/>
          <p:nvPr/>
        </p:nvSpPr>
        <p:spPr>
          <a:xfrm>
            <a:off x="7286644" y="6286520"/>
            <a:ext cx="1500198" cy="57148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3" descr="lady_news_anchor_md_wh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85720" y="3929066"/>
            <a:ext cx="2643206" cy="2571768"/>
          </a:xfrm>
          <a:prstGeom prst="rect">
            <a:avLst/>
          </a:prstGeom>
          <a:noFill/>
          <a:ln/>
        </p:spPr>
      </p:pic>
      <p:sp>
        <p:nvSpPr>
          <p:cNvPr id="3" name="Выноска-облако 2"/>
          <p:cNvSpPr/>
          <p:nvPr/>
        </p:nvSpPr>
        <p:spPr>
          <a:xfrm>
            <a:off x="2714612" y="142852"/>
            <a:ext cx="6143668" cy="335758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/>
              <a:t>Молодец!</a:t>
            </a:r>
          </a:p>
          <a:p>
            <a:pPr algn="ctr"/>
            <a:r>
              <a:rPr lang="ru-RU" sz="4000" b="1" dirty="0" smtClean="0"/>
              <a:t>Так держать!</a:t>
            </a:r>
            <a:endParaRPr lang="ru-RU" sz="4000" b="1" dirty="0"/>
          </a:p>
        </p:txBody>
      </p:sp>
      <p:sp>
        <p:nvSpPr>
          <p:cNvPr id="5" name="Управляющая кнопка: в начало 4">
            <a:hlinkClick r:id="rId3" action="ppaction://hlinksldjump" highlightClick="1"/>
          </p:cNvPr>
          <p:cNvSpPr/>
          <p:nvPr/>
        </p:nvSpPr>
        <p:spPr>
          <a:xfrm>
            <a:off x="7358082" y="6357958"/>
            <a:ext cx="1571636" cy="500042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3" descr="lady_news_anchor_md_wh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42844" y="2071678"/>
            <a:ext cx="2643206" cy="2571768"/>
          </a:xfrm>
          <a:prstGeom prst="rect">
            <a:avLst/>
          </a:prstGeom>
          <a:noFill/>
          <a:ln/>
        </p:spPr>
      </p:pic>
      <p:sp>
        <p:nvSpPr>
          <p:cNvPr id="3" name="Управляющая кнопка: далее 2">
            <a:hlinkClick r:id="rId3" action="ppaction://hlinksldjump" highlightClick="1"/>
          </p:cNvPr>
          <p:cNvSpPr/>
          <p:nvPr/>
        </p:nvSpPr>
        <p:spPr>
          <a:xfrm>
            <a:off x="4572000" y="142852"/>
            <a:ext cx="2571768" cy="500066"/>
          </a:xfrm>
          <a:prstGeom prst="actionButtonForwardNex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Управляющая кнопка: далее 3">
            <a:hlinkClick r:id="rId4" action="ppaction://hlinksldjump" highlightClick="1"/>
          </p:cNvPr>
          <p:cNvSpPr/>
          <p:nvPr/>
        </p:nvSpPr>
        <p:spPr>
          <a:xfrm>
            <a:off x="4572000" y="1000108"/>
            <a:ext cx="2571768" cy="500066"/>
          </a:xfrm>
          <a:prstGeom prst="actionButtonForwardNex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5" name="Управляющая кнопка: далее 4">
            <a:hlinkClick r:id="rId5" action="ppaction://hlinksldjump" highlightClick="1"/>
          </p:cNvPr>
          <p:cNvSpPr/>
          <p:nvPr/>
        </p:nvSpPr>
        <p:spPr>
          <a:xfrm>
            <a:off x="4572000" y="2786058"/>
            <a:ext cx="2571768" cy="500066"/>
          </a:xfrm>
          <a:prstGeom prst="actionButtonForwardNex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6" name="Управляющая кнопка: далее 5">
            <a:hlinkClick r:id="rId6" action="ppaction://hlinksldjump" highlightClick="1"/>
          </p:cNvPr>
          <p:cNvSpPr/>
          <p:nvPr/>
        </p:nvSpPr>
        <p:spPr>
          <a:xfrm>
            <a:off x="4572000" y="1857364"/>
            <a:ext cx="2571768" cy="500066"/>
          </a:xfrm>
          <a:prstGeom prst="actionButtonForwardNex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7" name="Управляющая кнопка: далее 6">
            <a:hlinkClick r:id="rId7" action="ppaction://hlinksldjump" highlightClick="1"/>
          </p:cNvPr>
          <p:cNvSpPr/>
          <p:nvPr/>
        </p:nvSpPr>
        <p:spPr>
          <a:xfrm>
            <a:off x="4572000" y="4357694"/>
            <a:ext cx="2571768" cy="500066"/>
          </a:xfrm>
          <a:prstGeom prst="actionButtonForwardNex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8" name="Управляющая кнопка: далее 7">
            <a:hlinkClick r:id="rId8" action="ppaction://hlinksldjump" highlightClick="1"/>
          </p:cNvPr>
          <p:cNvSpPr/>
          <p:nvPr/>
        </p:nvSpPr>
        <p:spPr>
          <a:xfrm>
            <a:off x="4572000" y="3571876"/>
            <a:ext cx="2571768" cy="500066"/>
          </a:xfrm>
          <a:prstGeom prst="actionButtonForwardNex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9" name="Управляющая кнопка: далее 8">
            <a:hlinkClick r:id="rId9" action="ppaction://hlinksldjump" highlightClick="1"/>
          </p:cNvPr>
          <p:cNvSpPr/>
          <p:nvPr/>
        </p:nvSpPr>
        <p:spPr>
          <a:xfrm>
            <a:off x="4572000" y="6000768"/>
            <a:ext cx="2571768" cy="500066"/>
          </a:xfrm>
          <a:prstGeom prst="actionButtonForwardNex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0" name="Управляющая кнопка: далее 9">
            <a:hlinkClick r:id="rId10" action="ppaction://hlinksldjump" highlightClick="1"/>
          </p:cNvPr>
          <p:cNvSpPr/>
          <p:nvPr/>
        </p:nvSpPr>
        <p:spPr>
          <a:xfrm>
            <a:off x="4572000" y="5143512"/>
            <a:ext cx="2571768" cy="500066"/>
          </a:xfrm>
          <a:prstGeom prst="actionButtonForwardNex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3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A6D0DE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164</TotalTime>
  <Words>471</Words>
  <PresentationFormat>Экран (4:3)</PresentationFormat>
  <Paragraphs>80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Апекс</vt:lpstr>
      <vt:lpstr>Валеологический светофор.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Валеологический светофор.</dc:title>
  <cp:lastModifiedBy>IRBIS</cp:lastModifiedBy>
  <cp:revision>18</cp:revision>
  <dcterms:modified xsi:type="dcterms:W3CDTF">2010-02-03T19:17:58Z</dcterms:modified>
</cp:coreProperties>
</file>